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30120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работе XIII (внеочередного) съезда ФНПР 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принял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 Владимир Владимирович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Путин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C:\Users\EDGEPC\Desktop\Презентация ЦК\46mAUGNmSySgkVaggN1lVhJkGjbaq1U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69" y="737777"/>
            <a:ext cx="711885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81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GEPC\Desktop\Презентация ЦК\APB_0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61566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3707904" y="3501008"/>
            <a:ext cx="4932548" cy="248427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61910" y="3588983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«Исторически профсоюзное движение в России является сильным, массовым, имеет большой вес и авторитет в обществе. Ваше объединение вот уже более тридцати лет находится в авангарде отечественного профсоюзного движения, охватывает свыше 130 тысяч первичных организаций и почти 20 миллионов человек по всей стране. Такое широкое, действительно повсеместное представительство позволяет Федерации эффективно защищать профессиональные интересы наших граждан, в социальном партнёрстве с государством и бизнесом совершенствовать законодательство, на современной основе выстраивать отношения в сфере занятости</a:t>
            </a:r>
            <a:r>
              <a:rPr lang="ru-RU" sz="1200" dirty="0" smtClean="0"/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6096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GEPC\Desktop\Презентация ЦК\APB_0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85" y="501754"/>
            <a:ext cx="6192688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760334" y="4149080"/>
            <a:ext cx="4756395" cy="1944216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2531" y="424402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/>
              <a:t>«Защита интересов граждан, людей труда, повышение достатка и благополучия их семей – это ключевая, стратегическая задача. Важнее – ничего нет. Государство решает её вместе с бизнесом, с тем, кто создаёт рабочие места, и, конечно, вместе с профсоюзами, которые следят за интересами людей труда, в тесном, не всегда, конечно, простом, но, тем не менее, очень важном и за последние годы - мы можем это сказать - результативном диалоге»</a:t>
            </a:r>
          </a:p>
        </p:txBody>
      </p:sp>
    </p:spTree>
    <p:extLst>
      <p:ext uri="{BB962C8B-B14F-4D97-AF65-F5344CB8AC3E}">
        <p14:creationId xmlns:p14="http://schemas.microsoft.com/office/powerpoint/2010/main" val="287090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DGEPC\Desktop\Презентация ЦК\KEjnFbA6uAc1hNZFVt7tyHRDIBYUCB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9" y="548680"/>
            <a:ext cx="6244529" cy="385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4067944" y="3717032"/>
            <a:ext cx="4559070" cy="227045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87052" y="3790430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«…Россия, весь мир переживают этап динамичных, интенсивных изменений. Они предъявляют новые, более высокие требования к темпам и качеству развития экономики, социальных отраслей, регионов, городов и посёлков, всех сфер жизни.</a:t>
            </a:r>
          </a:p>
          <a:p>
            <a:pPr algn="just"/>
            <a:r>
              <a:rPr lang="ru-RU" sz="1200" dirty="0"/>
              <a:t>Сильное, суверенное будущее России создаётся руками людей. Только так. Теми, кто ежедневно, напряжённо трудится в цехах и на сборочных линиях, в полях и шахтах, в конструкторских бюро и научных центрах, в учебных классах и медицинских </a:t>
            </a:r>
            <a:r>
              <a:rPr lang="ru-RU" sz="1200" dirty="0" smtClean="0"/>
              <a:t>кабинетах....»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2289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DGEPC\Desktop\Презентация ЦК\APB_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27" y="548680"/>
            <a:ext cx="615877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694760" y="3573900"/>
            <a:ext cx="4793241" cy="2512741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3870" y="3573016"/>
            <a:ext cx="47455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«…Федерация независимых профсоюзов, конечно, внимательно отслеживает, анализирует положение дел на рынке труда, в том числе динамику заработных плат, а они в целом по стране растут, причём темпами, превышающими инфляцию… </a:t>
            </a:r>
          </a:p>
          <a:p>
            <a:pPr algn="just"/>
            <a:r>
              <a:rPr lang="ru-RU" sz="1200" dirty="0"/>
              <a:t>…Повторю: российская экономика должна стать экономикой высоких заработных плат, в этом ключ к повышению эффективности производств, к модернизации предприятий и компаний, глубокому обновлению отраслей на современной технологической базе, к созданию качественных рабочих мест</a:t>
            </a:r>
            <a:r>
              <a:rPr lang="ru-RU" sz="1200" dirty="0" smtClean="0"/>
              <a:t>. </a:t>
            </a:r>
            <a:r>
              <a:rPr lang="ru-RU" sz="1200" dirty="0"/>
              <a:t>Уверен, профсоюзы разделяют эту точку зрения. И ваши аплодисменты как раз об этом говорят…»</a:t>
            </a:r>
          </a:p>
        </p:txBody>
      </p:sp>
    </p:spTree>
    <p:extLst>
      <p:ext uri="{BB962C8B-B14F-4D97-AF65-F5344CB8AC3E}">
        <p14:creationId xmlns:p14="http://schemas.microsoft.com/office/powerpoint/2010/main" val="102576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EDGEPC\Desktop\Презентация ЦК\original-1s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1572"/>
            <a:ext cx="6416917" cy="360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3419872" y="3284984"/>
            <a:ext cx="5112568" cy="277288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020C22"/>
                </a:solidFill>
              </a:rPr>
              <a:t>«</a:t>
            </a:r>
            <a:r>
              <a:rPr lang="ru-RU" sz="1200" dirty="0">
                <a:solidFill>
                  <a:srgbClr val="020C22"/>
                </a:solidFill>
              </a:rPr>
              <a:t>В этом году Российская трёхсторонняя комиссия провела большую, содержательную работу: было подписано очередное Генеральное соглашение между объединениями профсоюзов, работодателями и Правительством. Оно рассчитано на трёхлетку – с 2024-го по 2026 год.</a:t>
            </a:r>
          </a:p>
          <a:p>
            <a:pPr algn="just"/>
            <a:r>
              <a:rPr lang="ru-RU" sz="1200" dirty="0">
                <a:solidFill>
                  <a:srgbClr val="020C22"/>
                </a:solidFill>
              </a:rPr>
              <a:t>Уверен, что сотрудничество в рамках нового соглашения, как и в предыдущие годы, будет таким же плодотворным. Тем более что в числе приоритетов этого документа – задачи, которые имеют долгосрочное, стратегическое значение для всей России, а это обеспечение безопасности нашей страны, укрепление её производственного, технологического и кадрового потенциала, повышение благополучия граждан и, конечно, стимулирование качественных изменений на рынке труда</a:t>
            </a:r>
            <a:r>
              <a:rPr lang="ru-RU" sz="1200" dirty="0" smtClean="0">
                <a:solidFill>
                  <a:srgbClr val="020C22"/>
                </a:solidFill>
              </a:rPr>
              <a:t>.»</a:t>
            </a:r>
            <a:endParaRPr lang="ru-RU" sz="1200" b="0" i="0" dirty="0">
              <a:solidFill>
                <a:srgbClr val="020C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556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GEPC\Desktop\Презентация ЦК\WhatsApp Image 2024-11-15 at 16.19.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08" y="525529"/>
            <a:ext cx="6156312" cy="463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701176" y="4725144"/>
            <a:ext cx="4536504" cy="1462151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Делегация Профсоюза работников агропромышленного комплекса Российской Федерации во главе с Председателем Профсоюза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Агаповой Натальей Николаевной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9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</TotalTime>
  <Words>381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EDGEPC</dc:creator>
  <cp:lastModifiedBy>EDGEPC</cp:lastModifiedBy>
  <cp:revision>15</cp:revision>
  <dcterms:created xsi:type="dcterms:W3CDTF">2024-11-15T10:15:56Z</dcterms:created>
  <dcterms:modified xsi:type="dcterms:W3CDTF">2024-11-27T12:27:18Z</dcterms:modified>
</cp:coreProperties>
</file>